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3A78"/>
    <a:srgbClr val="FF9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EEDE15-7724-B579-06FB-CFA02236E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F7A773-B14B-0996-67A7-2E82A5411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E16CEF-C5A0-95C6-8F8D-1C2CF55D1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4816B-4665-4348-BD5B-D692CB21FCB7}" type="datetimeFigureOut">
              <a:rPr lang="es-CO" smtClean="0"/>
              <a:t>1/06/2022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0020A0-85FC-8F64-D746-24A86D70B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CC3E01-6A5F-8EE2-4D50-C59EA7BAA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40D-08AC-41A5-A6FE-6CB8D3C60F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2264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37009C-5BF0-8C6D-F6B3-E11FB79F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E3E1BB6-BC3F-F9C0-8608-8EFE5805B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C3D710-FCF0-C2BF-9CA0-9EDF603DF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4816B-4665-4348-BD5B-D692CB21FCB7}" type="datetimeFigureOut">
              <a:rPr lang="es-CO" smtClean="0"/>
              <a:t>1/06/2022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AAB223-F80D-BC1F-5C1C-671C70BF8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87BAF1-CD01-931B-9278-B018ACAA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40D-08AC-41A5-A6FE-6CB8D3C60F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2149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CB0F7E2-1038-A72F-0389-164D35B24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B9DDDF9-57ED-C6FF-B74B-BC8D3F3C8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2717C1-1B2A-D6E1-486E-22EAB0EA2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4816B-4665-4348-BD5B-D692CB21FCB7}" type="datetimeFigureOut">
              <a:rPr lang="es-CO" smtClean="0"/>
              <a:t>1/06/2022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487B88-B335-642F-75A9-A6E51DB0A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1E87C8-C66C-1688-02E5-7F350C500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40D-08AC-41A5-A6FE-6CB8D3C60F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4374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97F8D6-86FD-756B-E0B9-78595C19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205445-5BA7-811F-6BBE-B42D3DF6E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C2EB44-18F1-BC90-F794-AD9937E47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4816B-4665-4348-BD5B-D692CB21FCB7}" type="datetimeFigureOut">
              <a:rPr lang="es-CO" smtClean="0"/>
              <a:t>1/06/2022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00F696-5B17-1916-120A-FF215BDFB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C74952-6941-3EF1-64CF-37E4CDCE3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40D-08AC-41A5-A6FE-6CB8D3C60F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295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82EB1E-A0C6-7970-40EF-AEEC6A0A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18F138-04A4-B482-6047-807263A7B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32CE26-047D-9852-AB04-91DF41CA0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4816B-4665-4348-BD5B-D692CB21FCB7}" type="datetimeFigureOut">
              <a:rPr lang="es-CO" smtClean="0"/>
              <a:t>1/06/2022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DA5314-013C-474A-DCFE-26557939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82AC0D-0B80-7695-07D6-F1A0CFAF8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40D-08AC-41A5-A6FE-6CB8D3C60F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2023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F95DE9-F469-1D61-DD60-FB6AF66B7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726CE8-1D4B-DDC1-D651-E3FD6CED35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841A7E7-06A2-B9C4-24E3-304A6D1FA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DB51C1-75CF-3188-0761-4FD6BF674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4816B-4665-4348-BD5B-D692CB21FCB7}" type="datetimeFigureOut">
              <a:rPr lang="es-CO" smtClean="0"/>
              <a:t>1/06/2022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75694D-5CB6-448D-6045-283E5DC3E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B19EFB-3DE9-E208-87E8-E5AD999E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40D-08AC-41A5-A6FE-6CB8D3C60F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1469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B26450-FC1A-2083-D731-66EAAE518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A4D9AD-9CFA-B722-6116-B3639EA60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C4996FD-77C5-8C6B-02F9-AFE8BC3E0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24B80C0-ECC5-0284-CB66-37D796E649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9969912-B931-8EFB-23B9-13909D079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8F424F7-3A73-F2EA-77D7-3626A9919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4816B-4665-4348-BD5B-D692CB21FCB7}" type="datetimeFigureOut">
              <a:rPr lang="es-CO" smtClean="0"/>
              <a:t>1/06/2022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19A47BB-75FB-F0CE-E27C-E8E76F34F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2F365EF-C16A-ABF4-EA5D-561FA300F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40D-08AC-41A5-A6FE-6CB8D3C60F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202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CDEDBF-A9B4-58F4-9552-12D87CC41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45F72A5-959C-CE72-5AD0-0EE625176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4816B-4665-4348-BD5B-D692CB21FCB7}" type="datetimeFigureOut">
              <a:rPr lang="es-CO" smtClean="0"/>
              <a:t>1/06/2022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A0D2306-352F-EFF8-70A9-3F5FCDA7C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D902BB1-41F0-2666-13C2-BBAB1598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40D-08AC-41A5-A6FE-6CB8D3C60F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1946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8D1EC45-990D-4DD8-5479-DDE4D6EDC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4816B-4665-4348-BD5B-D692CB21FCB7}" type="datetimeFigureOut">
              <a:rPr lang="es-CO" smtClean="0"/>
              <a:t>1/06/2022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26285F0-7D90-4714-8835-1B1546B95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870B48-7094-947E-AC5C-82E8EA7C5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40D-08AC-41A5-A6FE-6CB8D3C60F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7008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F40035-AE2F-6238-88CF-C4418DDFD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292297-9004-0DB9-F045-CBEDFE267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495CAA4-4F2F-2E51-DEFD-CDA35E87D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03E6D4-E1F3-4E39-219E-414A9368F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4816B-4665-4348-BD5B-D692CB21FCB7}" type="datetimeFigureOut">
              <a:rPr lang="es-CO" smtClean="0"/>
              <a:t>1/06/2022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A48ED5-37BD-B1DC-9FD3-777893E48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D91800-C880-434A-C6FB-45FE4311A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40D-08AC-41A5-A6FE-6CB8D3C60F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5593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9A42D1-75B0-3E2D-AEE5-4E0F7A95A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5BB1359-83DE-1FC9-4B81-110FEA7CD6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C263B5C-7B48-BD88-95C0-D5C6DC585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681D161-4BBD-78E8-46ED-ED92CC09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4816B-4665-4348-BD5B-D692CB21FCB7}" type="datetimeFigureOut">
              <a:rPr lang="es-CO" smtClean="0"/>
              <a:t>1/06/2022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C1F210-74D9-DA97-9EDB-7D391F438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2BCA68-4F19-50CA-64C9-C10C20011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40D-08AC-41A5-A6FE-6CB8D3C60F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384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74CED9A-2CD5-1C5B-6C21-42F1EED21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557655-21B6-697E-E1D4-3603CDE01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CD1EC7-C354-B7C1-CC69-D24788F70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4816B-4665-4348-BD5B-D692CB21FCB7}" type="datetimeFigureOut">
              <a:rPr lang="es-CO" smtClean="0"/>
              <a:t>1/06/2022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6C9343-465E-43E0-5AFD-142F9DA80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EAE023-618B-36AC-9DA0-CB0790D99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5440D-08AC-41A5-A6FE-6CB8D3C60F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643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97274E-54A7-127D-0316-1FD11249BD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F3D5C9-B323-BACB-674F-F74D519030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D720CC-BB03-5E92-EE77-9A8CA620F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39A3628-0965-9DC2-18D1-D28BF235D1C1}"/>
              </a:ext>
            </a:extLst>
          </p:cNvPr>
          <p:cNvSpPr/>
          <p:nvPr/>
        </p:nvSpPr>
        <p:spPr>
          <a:xfrm>
            <a:off x="11436627" y="0"/>
            <a:ext cx="755374" cy="685800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2C53528-DA27-BBF0-3F81-DEA17A1A17AF}"/>
              </a:ext>
            </a:extLst>
          </p:cNvPr>
          <p:cNvSpPr/>
          <p:nvPr/>
        </p:nvSpPr>
        <p:spPr>
          <a:xfrm>
            <a:off x="-1" y="6321287"/>
            <a:ext cx="1417984" cy="53504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1C3A78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3365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BAE8C8-DB85-1151-F8F4-1BA81184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8A7A32-A489-A642-0B53-5D35D6504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B028969-5882-21C4-BF61-806AFBA44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A7DE521-C3DC-1766-24AD-ECB62A69028D}"/>
              </a:ext>
            </a:extLst>
          </p:cNvPr>
          <p:cNvSpPr/>
          <p:nvPr/>
        </p:nvSpPr>
        <p:spPr>
          <a:xfrm>
            <a:off x="10933043" y="0"/>
            <a:ext cx="1258958" cy="685800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DE3AD-CD32-14E5-E60E-0917CEE8493C}"/>
              </a:ext>
            </a:extLst>
          </p:cNvPr>
          <p:cNvSpPr/>
          <p:nvPr/>
        </p:nvSpPr>
        <p:spPr>
          <a:xfrm>
            <a:off x="-1" y="6321287"/>
            <a:ext cx="1417984" cy="53504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1C3A78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09541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A1C20-28BF-4328-93E2-3DD338A7E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03137B-45D5-E9D7-2607-88563AD7B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A8CD4C1-5395-F542-6B41-4DD037184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18A53D9-CBBF-BB8C-3B76-59F19315A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0"/>
            <a:ext cx="12192000" cy="68546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F164649-A577-1DFF-590A-EF60975DD013}"/>
              </a:ext>
            </a:extLst>
          </p:cNvPr>
          <p:cNvSpPr/>
          <p:nvPr/>
        </p:nvSpPr>
        <p:spPr>
          <a:xfrm>
            <a:off x="10933043" y="0"/>
            <a:ext cx="1258958" cy="685800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AF1C158-3619-97ED-66FC-B0DC1F653A49}"/>
              </a:ext>
            </a:extLst>
          </p:cNvPr>
          <p:cNvSpPr/>
          <p:nvPr/>
        </p:nvSpPr>
        <p:spPr>
          <a:xfrm>
            <a:off x="-1" y="6321287"/>
            <a:ext cx="1417984" cy="53504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1C3A78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309029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AA998-84D3-722B-44E3-1F4809F6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4B584C-8506-8857-29F4-856BDFE14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E64CD1-DBCC-9ABA-165F-8125B2A86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A252DA0-5EA6-E1BE-BD4B-27AAF873376D}"/>
              </a:ext>
            </a:extLst>
          </p:cNvPr>
          <p:cNvSpPr/>
          <p:nvPr/>
        </p:nvSpPr>
        <p:spPr>
          <a:xfrm>
            <a:off x="10933043" y="0"/>
            <a:ext cx="1258958" cy="685800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EBFD7F7-CA92-4688-8F9C-769A3472C0A1}"/>
              </a:ext>
            </a:extLst>
          </p:cNvPr>
          <p:cNvSpPr/>
          <p:nvPr/>
        </p:nvSpPr>
        <p:spPr>
          <a:xfrm>
            <a:off x="-1" y="6321287"/>
            <a:ext cx="1417984" cy="53504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1C3A78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536531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5583B1-1C45-B701-7CCA-8841DC01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985EB3-30E0-3B4F-1299-0355F27F8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9714DA-73C9-605F-669C-6085E9B21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BA15B7A-3CCD-2B36-74DE-916DBA7001E6}"/>
              </a:ext>
            </a:extLst>
          </p:cNvPr>
          <p:cNvSpPr/>
          <p:nvPr/>
        </p:nvSpPr>
        <p:spPr>
          <a:xfrm>
            <a:off x="11661913" y="2769704"/>
            <a:ext cx="530088" cy="4088296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8354D0C-D3E8-9CE1-7535-BDCA1882B25E}"/>
              </a:ext>
            </a:extLst>
          </p:cNvPr>
          <p:cNvSpPr/>
          <p:nvPr/>
        </p:nvSpPr>
        <p:spPr>
          <a:xfrm>
            <a:off x="-1" y="6321287"/>
            <a:ext cx="1417984" cy="53504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1C3A78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8081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792672-99E8-6DA7-CE46-9C5ED6527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3E6CCA-C8B2-31C0-FE41-264CD865F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CC58B2-BF47-D8AD-3FD7-82EA52E5F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4547399-8656-AE4D-477F-E4B429016C2B}"/>
              </a:ext>
            </a:extLst>
          </p:cNvPr>
          <p:cNvSpPr/>
          <p:nvPr/>
        </p:nvSpPr>
        <p:spPr>
          <a:xfrm>
            <a:off x="11728174" y="3260036"/>
            <a:ext cx="463826" cy="3597964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891483F-1824-074E-5040-6F77954BB34B}"/>
              </a:ext>
            </a:extLst>
          </p:cNvPr>
          <p:cNvSpPr/>
          <p:nvPr/>
        </p:nvSpPr>
        <p:spPr>
          <a:xfrm>
            <a:off x="-1" y="6321287"/>
            <a:ext cx="1417984" cy="53504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1C3A78"/>
                </a:solidFill>
              </a:rPr>
              <a:t>14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AC4E883-D02B-6DBC-9267-4BEB69698080}"/>
              </a:ext>
            </a:extLst>
          </p:cNvPr>
          <p:cNvSpPr/>
          <p:nvPr/>
        </p:nvSpPr>
        <p:spPr>
          <a:xfrm>
            <a:off x="11032434" y="0"/>
            <a:ext cx="1159565" cy="2040835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1353F28-01BD-1179-D7C2-A589D3068EA8}"/>
              </a:ext>
            </a:extLst>
          </p:cNvPr>
          <p:cNvSpPr/>
          <p:nvPr/>
        </p:nvSpPr>
        <p:spPr>
          <a:xfrm>
            <a:off x="11820938" y="2040835"/>
            <a:ext cx="371061" cy="1798982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6245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7B3773-86D0-2133-A5F4-2F94FC78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53A2B4-4829-13B9-59AC-95A95E865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426120-26DF-612C-AFE2-438236859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EF555C4-E237-E9BE-7333-9793E203EA18}"/>
              </a:ext>
            </a:extLst>
          </p:cNvPr>
          <p:cNvSpPr/>
          <p:nvPr/>
        </p:nvSpPr>
        <p:spPr>
          <a:xfrm>
            <a:off x="11353799" y="0"/>
            <a:ext cx="838201" cy="685800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16138D2-EDB1-9336-E381-07DFEE3C3F12}"/>
              </a:ext>
            </a:extLst>
          </p:cNvPr>
          <p:cNvSpPr/>
          <p:nvPr/>
        </p:nvSpPr>
        <p:spPr>
          <a:xfrm>
            <a:off x="-1" y="6321287"/>
            <a:ext cx="1417984" cy="53504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1C3A78"/>
                </a:solidFill>
              </a:rPr>
              <a:t>15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4FD7AA0-6DB4-98D0-BEF9-F27BBE3EC6A7}"/>
              </a:ext>
            </a:extLst>
          </p:cNvPr>
          <p:cNvSpPr/>
          <p:nvPr/>
        </p:nvSpPr>
        <p:spPr>
          <a:xfrm>
            <a:off x="10889975" y="132523"/>
            <a:ext cx="463826" cy="1548778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8151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503BE0-FEDF-8C50-976E-170DE4B2F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FB6C99-4344-E57D-41FF-42B775E01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5CB25D-6D45-4F9D-99A5-324B48564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47EC884-7DF2-0C35-35CE-D273D0DE9689}"/>
              </a:ext>
            </a:extLst>
          </p:cNvPr>
          <p:cNvSpPr/>
          <p:nvPr/>
        </p:nvSpPr>
        <p:spPr>
          <a:xfrm>
            <a:off x="11353799" y="0"/>
            <a:ext cx="838201" cy="685800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BA421FA-7D01-7C60-AB0B-30A3D9E5E8D5}"/>
              </a:ext>
            </a:extLst>
          </p:cNvPr>
          <p:cNvSpPr/>
          <p:nvPr/>
        </p:nvSpPr>
        <p:spPr>
          <a:xfrm>
            <a:off x="-1" y="6321287"/>
            <a:ext cx="1417984" cy="53504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1C3A78"/>
                </a:solidFill>
              </a:rPr>
              <a:t>16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3058DB4-6D16-86CF-DA18-D3E630429883}"/>
              </a:ext>
            </a:extLst>
          </p:cNvPr>
          <p:cNvSpPr/>
          <p:nvPr/>
        </p:nvSpPr>
        <p:spPr>
          <a:xfrm>
            <a:off x="10889975" y="132523"/>
            <a:ext cx="463826" cy="1548778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6129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EA42A-29C3-1640-CF8F-C56AF449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E82475-F6F4-B897-53A5-B718CFED0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0F5EDB-0465-5572-B868-4163F1ADF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230CAC2-A313-452E-FBE4-979EDFB09A7C}"/>
              </a:ext>
            </a:extLst>
          </p:cNvPr>
          <p:cNvSpPr/>
          <p:nvPr/>
        </p:nvSpPr>
        <p:spPr>
          <a:xfrm>
            <a:off x="10933043" y="0"/>
            <a:ext cx="1258958" cy="685800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1E0DD3D-D8B7-C33A-90F1-4DD4C63C813C}"/>
              </a:ext>
            </a:extLst>
          </p:cNvPr>
          <p:cNvSpPr/>
          <p:nvPr/>
        </p:nvSpPr>
        <p:spPr>
          <a:xfrm>
            <a:off x="-1" y="6321287"/>
            <a:ext cx="1417984" cy="53504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1C3A78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09992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54B391-CD01-B6AD-9804-16E3153E6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5E7D1A-0F81-614A-D79D-66FCEAC94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B806F9C-2711-521D-B693-AB10AF6F8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7B13EA7-5562-B876-2CEF-DE6B83588FD7}"/>
              </a:ext>
            </a:extLst>
          </p:cNvPr>
          <p:cNvSpPr/>
          <p:nvPr/>
        </p:nvSpPr>
        <p:spPr>
          <a:xfrm>
            <a:off x="10933043" y="0"/>
            <a:ext cx="1258958" cy="685800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88585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EB25D-F884-2879-9D22-247C2226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D247DE-A639-DA56-6FDE-05D97C563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58C64B-9DC1-F80E-113A-DC79B0B9C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622E8B6-24CA-E69D-693B-ECDD621896A9}"/>
              </a:ext>
            </a:extLst>
          </p:cNvPr>
          <p:cNvSpPr/>
          <p:nvPr/>
        </p:nvSpPr>
        <p:spPr>
          <a:xfrm>
            <a:off x="10933043" y="0"/>
            <a:ext cx="1258958" cy="685800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F112DB8-9DA6-0758-9C3D-CE1BD6B582E3}"/>
              </a:ext>
            </a:extLst>
          </p:cNvPr>
          <p:cNvSpPr/>
          <p:nvPr/>
        </p:nvSpPr>
        <p:spPr>
          <a:xfrm>
            <a:off x="-1" y="6321287"/>
            <a:ext cx="1417984" cy="53504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1C3A78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25353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FC4EF-8431-54AC-9A8C-65F3B30E0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405EF2-67A8-113E-34DE-FB1FD9353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E047AD-5235-80CD-64B6-DF669D05B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981DCA0-C40B-65FE-137A-25FD65086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51E9DBF-6010-075D-EB74-4487134EEC6C}"/>
              </a:ext>
            </a:extLst>
          </p:cNvPr>
          <p:cNvSpPr/>
          <p:nvPr/>
        </p:nvSpPr>
        <p:spPr>
          <a:xfrm>
            <a:off x="10933043" y="0"/>
            <a:ext cx="1258958" cy="685800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5568E4C-79DB-6558-B5AA-E81F6C6635F1}"/>
              </a:ext>
            </a:extLst>
          </p:cNvPr>
          <p:cNvSpPr/>
          <p:nvPr/>
        </p:nvSpPr>
        <p:spPr>
          <a:xfrm>
            <a:off x="-1" y="6321287"/>
            <a:ext cx="1417984" cy="53504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1C3A78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15618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FC7220-8EC0-DBBA-EB5E-3A44F5B2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BD2870-CD39-2634-156D-C142EE369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9902974-C2FB-4024-1525-C013E2629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958B228-5F84-D4DF-0FA7-4DED556B6584}"/>
              </a:ext>
            </a:extLst>
          </p:cNvPr>
          <p:cNvSpPr/>
          <p:nvPr/>
        </p:nvSpPr>
        <p:spPr>
          <a:xfrm>
            <a:off x="10933043" y="0"/>
            <a:ext cx="1258958" cy="685800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CFD3723-DAC9-8014-C6BC-3062AC6CDB8F}"/>
              </a:ext>
            </a:extLst>
          </p:cNvPr>
          <p:cNvSpPr/>
          <p:nvPr/>
        </p:nvSpPr>
        <p:spPr>
          <a:xfrm>
            <a:off x="-1" y="6321287"/>
            <a:ext cx="1417984" cy="53504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1C3A78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58492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E8847F-730F-69EF-1A08-261DF0887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C9EE93-8D39-04F8-BDF7-8AE4A2E8A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51445C-29B0-E338-7046-6217AC7A7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656ADC9-3638-4848-ACA5-6232CF2DCB5B}"/>
              </a:ext>
            </a:extLst>
          </p:cNvPr>
          <p:cNvSpPr/>
          <p:nvPr/>
        </p:nvSpPr>
        <p:spPr>
          <a:xfrm>
            <a:off x="11582399" y="0"/>
            <a:ext cx="609601" cy="685800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778F702-EF63-041E-BA31-B0703760B998}"/>
              </a:ext>
            </a:extLst>
          </p:cNvPr>
          <p:cNvSpPr/>
          <p:nvPr/>
        </p:nvSpPr>
        <p:spPr>
          <a:xfrm>
            <a:off x="-1" y="6321287"/>
            <a:ext cx="1417984" cy="53504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1C3A78"/>
                </a:solidFill>
              </a:rPr>
              <a:t>5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3DE1461-4B5F-9084-1EDF-D587BC4309C4}"/>
              </a:ext>
            </a:extLst>
          </p:cNvPr>
          <p:cNvSpPr/>
          <p:nvPr/>
        </p:nvSpPr>
        <p:spPr>
          <a:xfrm>
            <a:off x="10889975" y="132523"/>
            <a:ext cx="463826" cy="1548778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6698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E6A86-AB0A-7AA7-89E6-ED6536AE4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D5A6FB-6AB0-379F-5D93-89792B7D4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5A4FB4-A217-2EAD-7F12-8CA6D5DD2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A262BA2-4942-4571-C2F5-DF001C5A84EA}"/>
              </a:ext>
            </a:extLst>
          </p:cNvPr>
          <p:cNvSpPr/>
          <p:nvPr/>
        </p:nvSpPr>
        <p:spPr>
          <a:xfrm>
            <a:off x="10933043" y="0"/>
            <a:ext cx="1258958" cy="685800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4BB0BC4-A4D0-3392-C2DA-2308B19863D6}"/>
              </a:ext>
            </a:extLst>
          </p:cNvPr>
          <p:cNvSpPr/>
          <p:nvPr/>
        </p:nvSpPr>
        <p:spPr>
          <a:xfrm>
            <a:off x="-1" y="6321287"/>
            <a:ext cx="1417984" cy="53504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1C3A78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43317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E965B-217A-7388-2A7D-5ACB8860E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97B5A0-A553-C8FC-3B72-546A7EC19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4702406-BA96-BB16-0D06-2A6C22B51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9B1B08C-CE62-1067-F9B0-9880B692EA8F}"/>
              </a:ext>
            </a:extLst>
          </p:cNvPr>
          <p:cNvSpPr/>
          <p:nvPr/>
        </p:nvSpPr>
        <p:spPr>
          <a:xfrm>
            <a:off x="10933043" y="0"/>
            <a:ext cx="1258958" cy="685800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B0BED36-7E4D-CEE9-66D9-1D6C556BDD0D}"/>
              </a:ext>
            </a:extLst>
          </p:cNvPr>
          <p:cNvSpPr/>
          <p:nvPr/>
        </p:nvSpPr>
        <p:spPr>
          <a:xfrm>
            <a:off x="-1" y="6321287"/>
            <a:ext cx="1417984" cy="53504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1C3A78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120610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E5CE03-BDB4-A6B6-61CD-46A6F7EB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3E5DBF-C65D-9DCE-FE92-4867E2EE9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276CB26-8D8C-B280-B36B-DE7640915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7FFA151-338A-EF84-996F-7C3B5A7D3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401F456-1B72-2148-F630-57BC65383E17}"/>
              </a:ext>
            </a:extLst>
          </p:cNvPr>
          <p:cNvSpPr/>
          <p:nvPr/>
        </p:nvSpPr>
        <p:spPr>
          <a:xfrm>
            <a:off x="10933043" y="0"/>
            <a:ext cx="1258958" cy="685800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A71313C-8BA7-F0E6-DA55-E69521E925D7}"/>
              </a:ext>
            </a:extLst>
          </p:cNvPr>
          <p:cNvSpPr/>
          <p:nvPr/>
        </p:nvSpPr>
        <p:spPr>
          <a:xfrm>
            <a:off x="-1" y="6321287"/>
            <a:ext cx="1417984" cy="53504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1C3A78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612733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57354D-2CEC-2378-C048-8CBB7867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A96016-3AA9-F340-08C6-A026F3046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D5BAC55-307D-16D8-37E3-DF0B4347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4655F10-A2D5-1AF2-6815-AA4C6A206635}"/>
              </a:ext>
            </a:extLst>
          </p:cNvPr>
          <p:cNvSpPr/>
          <p:nvPr/>
        </p:nvSpPr>
        <p:spPr>
          <a:xfrm>
            <a:off x="11353799" y="0"/>
            <a:ext cx="838201" cy="685800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75EE987-0141-FED2-B8E2-D631BFC95D88}"/>
              </a:ext>
            </a:extLst>
          </p:cNvPr>
          <p:cNvSpPr/>
          <p:nvPr/>
        </p:nvSpPr>
        <p:spPr>
          <a:xfrm>
            <a:off x="-1" y="6321287"/>
            <a:ext cx="1417984" cy="535040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1C3A78"/>
                </a:solidFill>
              </a:rPr>
              <a:t>9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027C0E-EFD5-77D8-A90B-574C2A9BE835}"/>
              </a:ext>
            </a:extLst>
          </p:cNvPr>
          <p:cNvSpPr/>
          <p:nvPr/>
        </p:nvSpPr>
        <p:spPr>
          <a:xfrm>
            <a:off x="10889975" y="132523"/>
            <a:ext cx="463826" cy="1548778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22719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17</Words>
  <Application>Microsoft Office PowerPoint</Application>
  <PresentationFormat>Panorámica</PresentationFormat>
  <Paragraphs>17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Andrea Carolina Elneser Tejeda</dc:creator>
  <cp:lastModifiedBy>Andrea Carolina Elneser Tejeda</cp:lastModifiedBy>
  <cp:revision>2</cp:revision>
  <dcterms:created xsi:type="dcterms:W3CDTF">2022-06-02T04:19:54Z</dcterms:created>
  <dcterms:modified xsi:type="dcterms:W3CDTF">2022-06-02T15:08:35Z</dcterms:modified>
</cp:coreProperties>
</file>